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>
        <p:scale>
          <a:sx n="100" d="100"/>
          <a:sy n="100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2885" y="1480168"/>
            <a:ext cx="10599312" cy="3566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2</a:t>
            </a:r>
            <a:r>
              <a:rPr lang="ru-RU" sz="5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5426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ПРАКТИЧЕСКИЕ ФОРМЫ ВЗАИМОДЕЙСТВИЯ С СЕМЬЕЙ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06060" y="2429753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quarter" idx="2"/>
          </p:nvPr>
        </p:nvSpPr>
        <p:spPr>
          <a:xfrm>
            <a:off x="8288086" y="2432194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4294967295"/>
          </p:nvPr>
        </p:nvSpPr>
        <p:spPr>
          <a:xfrm>
            <a:off x="876300" y="4427537"/>
            <a:ext cx="3481526" cy="181133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о ходе образовательной деятельности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4294967295"/>
          </p:nvPr>
        </p:nvSpPr>
        <p:spPr>
          <a:xfrm>
            <a:off x="714374" y="2647950"/>
            <a:ext cx="2409825" cy="9525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12" name="Объект 2"/>
          <p:cNvSpPr>
            <a:spLocks noGrp="1"/>
          </p:cNvSpPr>
          <p:nvPr>
            <p:ph sz="half" idx="4294967295"/>
          </p:nvPr>
        </p:nvSpPr>
        <p:spPr>
          <a:xfrm>
            <a:off x="7000875" y="4448174"/>
            <a:ext cx="3533775" cy="1752601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</p:txBody>
      </p:sp>
      <p:sp>
        <p:nvSpPr>
          <p:cNvPr id="5" name="Стрелка вниз 4"/>
          <p:cNvSpPr/>
          <p:nvPr/>
        </p:nvSpPr>
        <p:spPr>
          <a:xfrm rot="3572831">
            <a:off x="3737079" y="22753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51952">
            <a:off x="4352621" y="3278261"/>
            <a:ext cx="52828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493219" y="22274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861312">
            <a:off x="6748732" y="32716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371475" y="2790825"/>
            <a:ext cx="4362449" cy="14858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4397375"/>
            <a:ext cx="4413250" cy="131921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Минобрнауки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734175" y="2828925"/>
            <a:ext cx="4524376" cy="1447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31" y="1751513"/>
            <a:ext cx="484632" cy="8928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283664" y="1743759"/>
            <a:ext cx="484632" cy="89428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4470501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Минпросвещения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МДОУ № 2 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 НА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 ДВУХ  ДОКУМЕНТОВ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037" y="450760"/>
            <a:ext cx="10058400" cy="8615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1521" y="2335130"/>
            <a:ext cx="10210371" cy="327490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 12-ти часовое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 воспитанников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5-ти дневной рабочей неделе.</a:t>
            </a:r>
          </a:p>
          <a:p>
            <a:pPr fontAlgn="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ОП ДО МДОУ № 2 проводится 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года и делится на два периода: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период (с 1 сентября по 31 мая);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174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2 ВКЛЮЧАЕТ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301226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</a:t>
            </a:r>
            <a:r>
              <a:rPr lang="ru-RU" sz="28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79" y="1980128"/>
            <a:ext cx="453078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</a:p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875" y="304801"/>
            <a:ext cx="10505807" cy="14001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ИНЫЕ КАТЕГОРИИ ДЕТЕЙ, 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ОРИЕНТИРОВАНА ОП ДО МДОУ № 2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1097280" y="1963971"/>
            <a:ext cx="10107340" cy="52876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возрастные 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05355"/>
              </p:ext>
            </p:extLst>
          </p:nvPr>
        </p:nvGraphicFramePr>
        <p:xfrm>
          <a:off x="1895512" y="2773717"/>
          <a:ext cx="8469430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раннего возраста </a:t>
                      </a:r>
                    </a:p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(2–3 года)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младшего возраста </a:t>
                      </a:r>
                    </a:p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(3–4 года)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старшего возраста 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5–6 лет)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21" y="592429"/>
            <a:ext cx="10267038" cy="113334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ЧАСТЕЙ </a:t>
            </a:r>
            <a:b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2</a:t>
            </a:r>
            <a:endParaRPr lang="ru-RU" sz="3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151599" y="2180586"/>
            <a:ext cx="4540863" cy="1670549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6324600" y="2103312"/>
            <a:ext cx="4971011" cy="273921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8406744" y="4990090"/>
            <a:ext cx="5537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419225" y="4600576"/>
            <a:ext cx="4007740" cy="993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2810546" y="3955275"/>
            <a:ext cx="5773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753226" y="5594182"/>
            <a:ext cx="3981278" cy="76851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педагогов с семьей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семьи;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283968" y="2090432"/>
            <a:ext cx="9956479" cy="4039912"/>
          </a:xfrm>
          <a:ln>
            <a:noFill/>
          </a:ln>
        </p:spPr>
        <p:txBody>
          <a:bodyPr>
            <a:normAutofit fontScale="925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совместной деятельности семьи и дошкольного учреждения заложены следующие принципы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С СЕМЬЯМИ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695325" y="3690498"/>
            <a:ext cx="3604590" cy="160540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 направление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quarter" idx="2"/>
          </p:nvPr>
        </p:nvSpPr>
        <p:spPr>
          <a:xfrm>
            <a:off x="4543425" y="3543300"/>
            <a:ext cx="3133725" cy="1266826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4294967295"/>
          </p:nvPr>
        </p:nvSpPr>
        <p:spPr>
          <a:xfrm>
            <a:off x="8229601" y="3552825"/>
            <a:ext cx="3333749" cy="1347789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637</TotalTime>
  <Words>263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 ОБРАЗОВАТЕЛЬНАЯ ПРОГРАММА ДОШКОЛЬНОГО ОБРАЗОВАНИЯ МДОУ № 2 </vt:lpstr>
      <vt:lpstr>Презентация PowerPoint</vt:lpstr>
      <vt:lpstr>ОРГАНИЗАЦИЯ РЕЖИМА ПРЕБЫВАНИЯ ДЕТЕЙ</vt:lpstr>
      <vt:lpstr>ОП ДО МДОУ № 2 ВКЛЮЧАЕТ</vt:lpstr>
      <vt:lpstr>       ВОЗРАСТНЫЕ И ИНЫЕ КАТЕГОРИИ ДЕТЕЙ,  НА КОТОРЫХ ОРИЕНТИРОВАНА ОП ДО МДОУ № 2</vt:lpstr>
      <vt:lpstr>СООТНОШЕНИЕ ЧАСТЕЙ  ОП ДО МДОУ № 2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</vt:lpstr>
      <vt:lpstr>НАПРАВЛЕНИЯ РАБОТЫ С СЕМЬЯМИ</vt:lpstr>
      <vt:lpstr>ОСНОВНЫЕ ПРАКТИЧЕСКИЕ ФОРМЫ ВЗАИМОДЕЙСТВИЯ С СЕМЬЕЙ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мдоу2</cp:lastModifiedBy>
  <cp:revision>25</cp:revision>
  <dcterms:created xsi:type="dcterms:W3CDTF">2023-05-23T07:08:07Z</dcterms:created>
  <dcterms:modified xsi:type="dcterms:W3CDTF">2023-11-09T15:35:50Z</dcterms:modified>
</cp:coreProperties>
</file>